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0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37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36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5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66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5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52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8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84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6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A34D2-681D-474C-B688-08CFAC010E41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DA9F-FC56-4863-8A3A-98F6F554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1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Студия лепки из глины 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</a:rPr>
              <a:t>«Веселая глина»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-RU" sz="3000" b="1" dirty="0">
                <a:solidFill>
                  <a:srgbClr val="002060"/>
                </a:solidFill>
              </a:rPr>
              <a:t>Педагог высшей квалификационной категории </a:t>
            </a:r>
          </a:p>
          <a:p>
            <a:pPr lvl="0"/>
            <a:r>
              <a:rPr lang="ru-RU" sz="3700" b="1" dirty="0">
                <a:solidFill>
                  <a:srgbClr val="002060"/>
                </a:solidFill>
              </a:rPr>
              <a:t>Хаустова Татьяна Николаевна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90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глина\леп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29816"/>
            <a:ext cx="8527371" cy="639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71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Lenovo\Desktop\глина\прием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6794"/>
            <a:ext cx="8214508" cy="6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14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глина\окра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4622"/>
            <a:ext cx="8640961" cy="648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20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esktop\глина\6100d835c3b5d3961370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04664"/>
            <a:ext cx="787287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52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805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Студия лепки из глины «Веселая глина»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3</cp:revision>
  <dcterms:created xsi:type="dcterms:W3CDTF">2022-09-25T18:16:48Z</dcterms:created>
  <dcterms:modified xsi:type="dcterms:W3CDTF">2022-09-25T18:45:59Z</dcterms:modified>
</cp:coreProperties>
</file>